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y="5143500" cx="9144000"/>
  <p:notesSz cx="6858000" cy="9144000"/>
  <p:embeddedFontLst>
    <p:embeddedFont>
      <p:font typeface="Roboto"/>
      <p:regular r:id="rId85"/>
      <p:bold r:id="rId86"/>
      <p:italic r:id="rId87"/>
      <p:boldItalic r:id="rId88"/>
    </p:embeddedFont>
    <p:embeddedFont>
      <p:font typeface="Average"/>
      <p:regular r:id="rId89"/>
    </p:embeddedFont>
    <p:embeddedFont>
      <p:font typeface="Oswald"/>
      <p:regular r:id="rId90"/>
      <p:bold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font" Target="fonts/Roboto-bold.fntdata"/><Relationship Id="rId41" Type="http://schemas.openxmlformats.org/officeDocument/2006/relationships/slide" Target="slides/slide34.xml"/><Relationship Id="rId85" Type="http://schemas.openxmlformats.org/officeDocument/2006/relationships/font" Target="fonts/Roboto-regular.fntdata"/><Relationship Id="rId44" Type="http://schemas.openxmlformats.org/officeDocument/2006/relationships/slide" Target="slides/slide37.xml"/><Relationship Id="rId88" Type="http://schemas.openxmlformats.org/officeDocument/2006/relationships/font" Target="fonts/Roboto-boldItalic.fntdata"/><Relationship Id="rId43" Type="http://schemas.openxmlformats.org/officeDocument/2006/relationships/slide" Target="slides/slide36.xml"/><Relationship Id="rId87" Type="http://schemas.openxmlformats.org/officeDocument/2006/relationships/font" Target="fonts/Roboto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Average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Oswald-bold.fntdata"/><Relationship Id="rId90" Type="http://schemas.openxmlformats.org/officeDocument/2006/relationships/font" Target="fonts/Oswald-regular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99b2d5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699b2d5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699b2d573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699b2d573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699b2d573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699b2d573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699b2d573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699b2d573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699b2d573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699b2d573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699b2d573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699b2d573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699b2d573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699b2d573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699b2d573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699b2d573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699b2d573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699b2d573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699b2d573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699b2d573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699b2d573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699b2d573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699b2d573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699b2d573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699b2d573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699b2d573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699b2d573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699b2d573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699b2d573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699b2d573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699b2d573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699b2d573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699b2d573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699b2d573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699b2d57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699b2d57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699b2d573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699b2d573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699b2d573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699b2d573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699b2d573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699b2d573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699b2d573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699b2d573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699b2d573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699b2d573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699b2d573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699b2d573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699b2d573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699b2d573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699b2d573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699b2d573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699b2d573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699b2d573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699b2d573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699b2d573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699b2d57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699b2d57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699b2d573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699b2d573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699b2d573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699b2d573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699b2d573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699b2d573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699b2d573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699b2d573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99b2d573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699b2d573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699b2d573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699b2d573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699b2d573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699b2d573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699b2d573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699b2d573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699b2d573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699b2d573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99b2d573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99b2d573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699b2d573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699b2d573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699b2d573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699b2d573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699b2d573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699b2d573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699b2d573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699b2d573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699b2d573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699b2d573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99b2d573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99b2d573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699b2d573_0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699b2d573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699b2d573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699b2d573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699b2d573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699b2d573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699b2d573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699b2d573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699b2d573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699b2d573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99b2d573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99b2d573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699b2d573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699b2d573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699b2d573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699b2d573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699b2d573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699b2d573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699b2d573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699b2d573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699b2d573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699b2d573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699b2d573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699b2d573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699b2d573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699b2d573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699b2d573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699b2d573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699b2d573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699b2d573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699b2d573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699b2d573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699b2d573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699b2d573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699b2d573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699b2d573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699b2d573_0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699b2d573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699b2d573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699b2d573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699b2d573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699b2d573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699b2d573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699b2d573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99b2d573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99b2d573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699b2d573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699b2d573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699b2d573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699b2d573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699b2d573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699b2d573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699b2d573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699b2d573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699b2d573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699b2d573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699b2d573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699b2d573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699b2d573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699b2d573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99b2d573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99b2d573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99b2d573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99b2d573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4" name="Google Shape;114;p2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8" name="Google Shape;118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Visión por computadoras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3" name="Google Shape;163;p37"/>
          <p:cNvSpPr txBox="1"/>
          <p:nvPr>
            <p:ph idx="1" type="subTitle"/>
          </p:nvPr>
        </p:nvSpPr>
        <p:spPr>
          <a:xfrm>
            <a:off x="671250" y="3174875"/>
            <a:ext cx="78015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#2. Arquitecturas. Entrenamiento y adaptación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6"/>
          <p:cNvPicPr preferRelativeResize="0"/>
          <p:nvPr/>
        </p:nvPicPr>
        <p:blipFill rotWithShape="1">
          <a:blip r:embed="rId3">
            <a:alphaModFix/>
          </a:blip>
          <a:srcRect b="0" l="0" r="6733" t="0"/>
          <a:stretch/>
        </p:blipFill>
        <p:spPr>
          <a:xfrm>
            <a:off x="449975" y="520900"/>
            <a:ext cx="8244050" cy="410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88" y="430838"/>
            <a:ext cx="8788026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50" y="430838"/>
            <a:ext cx="8519892" cy="4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75" y="430838"/>
            <a:ext cx="8626252" cy="42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13" y="430838"/>
            <a:ext cx="8408382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25" y="430838"/>
            <a:ext cx="8367943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8" y="430838"/>
            <a:ext cx="8569714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0" y="430838"/>
            <a:ext cx="8279003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75" y="430838"/>
            <a:ext cx="8369848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5" y="430838"/>
            <a:ext cx="8742058" cy="4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2775"/>
            <a:ext cx="8839201" cy="43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6538"/>
            <a:ext cx="8839202" cy="427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50" y="430838"/>
            <a:ext cx="8776492" cy="42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2325"/>
            <a:ext cx="8839202" cy="42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38" y="430838"/>
            <a:ext cx="8730714" cy="4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25" y="430838"/>
            <a:ext cx="8673757" cy="428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61"/>
          <p:cNvPicPr preferRelativeResize="0"/>
          <p:nvPr/>
        </p:nvPicPr>
        <p:blipFill rotWithShape="1">
          <a:blip r:embed="rId3">
            <a:alphaModFix/>
          </a:blip>
          <a:srcRect b="0" l="0" r="14944" t="0"/>
          <a:stretch/>
        </p:blipFill>
        <p:spPr>
          <a:xfrm>
            <a:off x="812750" y="455725"/>
            <a:ext cx="7518500" cy="423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963"/>
            <a:ext cx="8839200" cy="4143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2988"/>
            <a:ext cx="8839202" cy="425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25" y="430838"/>
            <a:ext cx="8460546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8475"/>
            <a:ext cx="8839200" cy="41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488"/>
            <a:ext cx="8839201" cy="437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" y="430838"/>
            <a:ext cx="8660691" cy="42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430838"/>
            <a:ext cx="8668688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2875"/>
            <a:ext cx="8839202" cy="425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2625"/>
            <a:ext cx="8839203" cy="42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63" y="430838"/>
            <a:ext cx="8654882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38" y="430838"/>
            <a:ext cx="8593932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88" y="430838"/>
            <a:ext cx="8509223" cy="42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13" y="430838"/>
            <a:ext cx="8593974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1975"/>
            <a:ext cx="8839201" cy="4259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075"/>
            <a:ext cx="8839200" cy="422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0550"/>
            <a:ext cx="8839201" cy="434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058"/>
            <a:ext cx="9144000" cy="451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0475"/>
            <a:ext cx="8839198" cy="416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0200"/>
            <a:ext cx="8839200" cy="422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63" y="430838"/>
            <a:ext cx="8837487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75" y="430838"/>
            <a:ext cx="8710247" cy="4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13" y="430838"/>
            <a:ext cx="8527366" cy="42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00" y="430838"/>
            <a:ext cx="8667191" cy="4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6438"/>
            <a:ext cx="8839199" cy="427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13" y="430838"/>
            <a:ext cx="8735170" cy="42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1725"/>
            <a:ext cx="8839199" cy="293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2050"/>
            <a:ext cx="8839201" cy="4379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6"/>
          <p:cNvSpPr txBox="1"/>
          <p:nvPr>
            <p:ph idx="4294967295" type="ctrTitle"/>
          </p:nvPr>
        </p:nvSpPr>
        <p:spPr>
          <a:xfrm>
            <a:off x="671250" y="2222250"/>
            <a:ext cx="78015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Entrenamiento. Transfer learning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00" y="430838"/>
            <a:ext cx="8792590" cy="4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138"/>
            <a:ext cx="8839202" cy="4517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888"/>
            <a:ext cx="8839202" cy="437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90"/>
          <p:cNvPicPr preferRelativeResize="0"/>
          <p:nvPr/>
        </p:nvPicPr>
        <p:blipFill rotWithShape="1">
          <a:blip r:embed="rId3">
            <a:alphaModFix/>
          </a:blip>
          <a:srcRect b="0" l="0" r="0" t="3325"/>
          <a:stretch/>
        </p:blipFill>
        <p:spPr>
          <a:xfrm>
            <a:off x="152400" y="884836"/>
            <a:ext cx="8839199" cy="40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90"/>
          <p:cNvPicPr preferRelativeResize="0"/>
          <p:nvPr/>
        </p:nvPicPr>
        <p:blipFill rotWithShape="1">
          <a:blip r:embed="rId4">
            <a:alphaModFix/>
          </a:blip>
          <a:srcRect b="43876" l="9215" r="31292" t="37965"/>
          <a:stretch/>
        </p:blipFill>
        <p:spPr>
          <a:xfrm>
            <a:off x="205950" y="147150"/>
            <a:ext cx="4168000" cy="6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9763"/>
            <a:ext cx="8839202" cy="4263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50"/>
            <a:ext cx="8839202" cy="443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8688"/>
            <a:ext cx="8839200" cy="4466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6613"/>
            <a:ext cx="8839199" cy="4410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4213"/>
            <a:ext cx="8839201" cy="443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8125"/>
            <a:ext cx="8839199" cy="4407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638"/>
            <a:ext cx="8839199" cy="44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3825"/>
            <a:ext cx="8839200" cy="433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9650"/>
            <a:ext cx="8839200" cy="430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7900"/>
            <a:ext cx="8839202" cy="430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5375"/>
            <a:ext cx="8839197" cy="437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2525"/>
            <a:ext cx="8839199" cy="433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8050"/>
            <a:ext cx="8839202" cy="430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7113"/>
            <a:ext cx="8839199" cy="432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4713"/>
            <a:ext cx="8839199" cy="4134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825"/>
            <a:ext cx="8839200" cy="462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7300"/>
            <a:ext cx="8839198" cy="442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6813"/>
            <a:ext cx="8839199" cy="422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0938"/>
            <a:ext cx="8839200" cy="43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108"/>
          <p:cNvPicPr preferRelativeResize="0"/>
          <p:nvPr/>
        </p:nvPicPr>
        <p:blipFill rotWithShape="1">
          <a:blip r:embed="rId3">
            <a:alphaModFix/>
          </a:blip>
          <a:srcRect b="16631" l="0" r="0" t="0"/>
          <a:stretch/>
        </p:blipFill>
        <p:spPr>
          <a:xfrm>
            <a:off x="152400" y="445750"/>
            <a:ext cx="8839199" cy="354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3313"/>
            <a:ext cx="8839200" cy="421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700"/>
            <a:ext cx="8839200" cy="43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7938"/>
            <a:ext cx="8839200" cy="426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6350"/>
            <a:ext cx="8839199" cy="445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713"/>
            <a:ext cx="8839200" cy="401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6750"/>
            <a:ext cx="8839200" cy="437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19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5"/>
          <p:cNvSpPr/>
          <p:nvPr/>
        </p:nvSpPr>
        <p:spPr>
          <a:xfrm>
            <a:off x="7626875" y="159075"/>
            <a:ext cx="1131600" cy="3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